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6" r:id="rId5"/>
    <p:sldId id="261" r:id="rId6"/>
    <p:sldId id="258" r:id="rId7"/>
    <p:sldId id="263" r:id="rId8"/>
    <p:sldId id="262" r:id="rId9"/>
    <p:sldId id="259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4"/>
    <p:restoredTop sz="96327"/>
  </p:normalViewPr>
  <p:slideViewPr>
    <p:cSldViewPr snapToGrid="0" snapToObjects="1">
      <p:cViewPr>
        <p:scale>
          <a:sx n="146" d="100"/>
          <a:sy n="146" d="100"/>
        </p:scale>
        <p:origin x="14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57A99801-8808-374F-AA7B-B42BC33F1548}"/>
              </a:ext>
            </a:extLst>
          </p:cNvPr>
          <p:cNvSpPr txBox="1"/>
          <p:nvPr userDrawn="1"/>
        </p:nvSpPr>
        <p:spPr>
          <a:xfrm>
            <a:off x="0" y="-5210"/>
            <a:ext cx="12192000" cy="6863210"/>
          </a:xfrm>
          <a:prstGeom prst="rect">
            <a:avLst/>
          </a:prstGeom>
          <a:solidFill>
            <a:srgbClr val="DCE9F8"/>
          </a:solidFill>
          <a:ln w="9525" cap="flat" cmpd="sng">
            <a:solidFill>
              <a:srgbClr val="DCE9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13CAFF-C30A-054E-A094-31D2D7964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787F85-FF04-2249-A4D2-EA32F354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87E92-E096-2D44-BC3B-FB323EAD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72EAE-FB60-5F44-BBDB-7DE63EBC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BE78FD-B93A-8B45-8A02-9113D055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53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C8E66-4C68-464A-A943-8AA01CAB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1AE36D-6A7A-204E-9BAE-155F14BD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4F59E-FA0A-294C-B146-2EBE6F57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C4F4E-9391-5749-9BDF-591479D8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C28476-3F8D-F24B-B683-5F5500A0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20DE033-6883-554A-9E78-6BD8F93E8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9DAD2F-269D-434B-ACA4-189FB32E2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45A818-659D-4B40-9126-B2715C80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816CC2-3BAB-AD43-A626-3BE8D63F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C32106-E38A-0142-A5CF-B738F129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2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158ABD18-ECF4-BD4F-B708-C515B01F0A81}"/>
              </a:ext>
            </a:extLst>
          </p:cNvPr>
          <p:cNvSpPr txBox="1"/>
          <p:nvPr userDrawn="1"/>
        </p:nvSpPr>
        <p:spPr>
          <a:xfrm>
            <a:off x="0" y="-5211"/>
            <a:ext cx="12192000" cy="6863211"/>
          </a:xfrm>
          <a:prstGeom prst="rect">
            <a:avLst/>
          </a:prstGeom>
          <a:solidFill>
            <a:srgbClr val="DCE9F8"/>
          </a:solidFill>
          <a:ln w="9525" cap="flat" cmpd="sng">
            <a:solidFill>
              <a:srgbClr val="DCE9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BD7790-1312-4842-BA95-B30FA31A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982C1-97E3-8643-81A2-5AAEEC36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5C5FC1-10F1-2944-80DC-4EFD959A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D9E3B4-E045-CC41-8C48-94CA5C96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2CF9E4-D668-E34D-B09A-23A290E4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oogle Shape;20;p4">
            <a:extLst>
              <a:ext uri="{FF2B5EF4-FFF2-40B4-BE49-F238E27FC236}">
                <a16:creationId xmlns:a16="http://schemas.microsoft.com/office/drawing/2014/main" id="{ACF4786D-D3D4-D44C-B8A5-0C44E9D1396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425" y="131350"/>
            <a:ext cx="1008750" cy="39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77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C147E-C099-204D-BCD8-8F7B1809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69F474-BCA4-444D-844B-3F538F3B3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5DCBB2-96F6-9142-B09A-14D59647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47825-9925-744E-A5B3-D81A6E35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8BB876-23AE-3D4D-9C69-7A33D68B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79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1314D-F50F-E34B-A11E-53239A06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F8C1E-053B-8E43-AB75-DEB1AB613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1CA010-FC9E-C24B-8421-2F0832B38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F3A95A-5B85-D142-B64C-846918BC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DAA301-F76F-614F-87D0-41D244B9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443369-7720-5149-993E-C3B4B420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70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2910-A9E8-D049-AA32-A005F04F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EF3627-79F9-8E41-B4CD-D4C60E61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4D60F5-6F58-E54B-8AC4-C6626FFE0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C3DB5-5B7B-744D-9FC5-998B521BB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B1848D-F810-084D-8BB0-DFEE1944A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36845-B300-714B-92B1-A4DC65C2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33462E-99D2-EF49-BAA2-5BCA11BB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ADADA1-8196-6940-B196-0F23B7AF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98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038E4-D3E0-C54A-B61E-C26B7D4A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9738FA-30D4-8240-927E-80BD834C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D2E464-8D32-4D4A-B6F0-D76FAC5A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92240-F1E1-D742-85A2-AE99F8B6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40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A87D89-8768-A441-8032-7EACC99A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6EB141-DAFD-9D40-BDAA-629B15E4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5461F-1130-7344-A891-7E2C6138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68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2A1F-6E71-BC45-968A-EEB06A2C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5F5D5-0F42-5447-9A47-8869202B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7B6485-E8E4-6342-B149-70E66C305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85351B-E25D-4840-91E6-2B73AD46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10E52-D17E-6249-821D-6C5BF1BB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18A4E6-F680-2E45-8542-4AAB37D4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0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D762A-92AA-2849-9563-2016A63D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FC4DCE-92FF-354D-BFF8-D36E414E0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784C2F-6B6B-DB4D-9BA3-CAB20142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B0EA29-8552-7E4C-ADF0-2553DE34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266C98-822C-2446-A5D0-A1D6630F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B51CB-B3B6-A34F-AC17-3535E0CE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58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46168EA-498E-814C-AB8F-0B7FD3BA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B790-8505-9F47-94CB-73565B069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610C91-AFF7-D040-B9DA-7C965D6EC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2F24BD-DD73-4947-8DC7-4A65104BF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BE694-AE27-2B46-865C-276B868BF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41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1E11F-86C1-C647-8AB2-72E028099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 err="1"/>
              <a:t>MedCodeSearch</a:t>
            </a:r>
            <a:r>
              <a:rPr lang="de-DE" dirty="0"/>
              <a:t> 2.0</a:t>
            </a:r>
            <a:br>
              <a:rPr lang="de-DE" dirty="0"/>
            </a:br>
            <a:r>
              <a:rPr lang="de-DE" dirty="0"/>
              <a:t>PSE 2021</a:t>
            </a:r>
          </a:p>
        </p:txBody>
      </p:sp>
      <p:pic>
        <p:nvPicPr>
          <p:cNvPr id="7" name="Google Shape;60;p13">
            <a:extLst>
              <a:ext uri="{FF2B5EF4-FFF2-40B4-BE49-F238E27FC236}">
                <a16:creationId xmlns:a16="http://schemas.microsoft.com/office/drawing/2014/main" id="{C534E58C-3546-CA4F-A622-782AE14E35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7949" y="1418925"/>
            <a:ext cx="3756101" cy="120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172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FFC18-0D8E-FC4C-9E5E-BDBCDF84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 /Risiken /????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C0916-4882-D146-9C5B-B7D878DA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Trello</a:t>
            </a:r>
            <a:endParaRPr lang="de-DE" dirty="0"/>
          </a:p>
          <a:p>
            <a:r>
              <a:rPr lang="de-DE" dirty="0" err="1"/>
              <a:t>Slack</a:t>
            </a:r>
            <a:endParaRPr lang="de-DE" dirty="0"/>
          </a:p>
          <a:p>
            <a:r>
              <a:rPr lang="de-DE" dirty="0" err="1"/>
              <a:t>Git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38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1F401-BFDE-C143-ACFF-C38DE1D1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AB0DF74-9203-9046-A462-10D1D2C1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03" y="1426074"/>
            <a:ext cx="6134154" cy="520950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4A71B75-E842-824B-A86F-F04C49C803DA}"/>
              </a:ext>
            </a:extLst>
          </p:cNvPr>
          <p:cNvSpPr txBox="1"/>
          <p:nvPr/>
        </p:nvSpPr>
        <p:spPr>
          <a:xfrm>
            <a:off x="1036980" y="2013548"/>
            <a:ext cx="19226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Jan Wolfensberger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Thea Waldleben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Sascha </a:t>
            </a:r>
            <a:r>
              <a:rPr lang="de-DE" dirty="0" err="1"/>
              <a:t>Künzler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816CA76-6939-0346-8980-4EFC9B9BE077}"/>
              </a:ext>
            </a:extLst>
          </p:cNvPr>
          <p:cNvSpPr txBox="1"/>
          <p:nvPr/>
        </p:nvSpPr>
        <p:spPr>
          <a:xfrm>
            <a:off x="9505807" y="2013548"/>
            <a:ext cx="1592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Tobias Brunner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Janni Lazar</a:t>
            </a:r>
          </a:p>
        </p:txBody>
      </p:sp>
    </p:spTree>
    <p:extLst>
      <p:ext uri="{BB962C8B-B14F-4D97-AF65-F5344CB8AC3E}">
        <p14:creationId xmlns:p14="http://schemas.microsoft.com/office/powerpoint/2010/main" val="77942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40E46-A6D3-864F-894D-7BFBE36C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922C87-6ADF-BB48-ADCF-CF24D6B1E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451" y="1825625"/>
            <a:ext cx="8363097" cy="4351338"/>
          </a:xfrm>
        </p:spPr>
      </p:pic>
      <p:pic>
        <p:nvPicPr>
          <p:cNvPr id="6" name="Google Shape;60;p13">
            <a:extLst>
              <a:ext uri="{FF2B5EF4-FFF2-40B4-BE49-F238E27FC236}">
                <a16:creationId xmlns:a16="http://schemas.microsoft.com/office/drawing/2014/main" id="{A3B8D0B1-E24F-6442-A86B-465FBCB65A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6065" y="6311900"/>
            <a:ext cx="1381483" cy="442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3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6CBA1-47CD-7F4F-B358-5C3A13BF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C9C095C-DDAC-714A-8FFA-1C3E68C29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731" y="1825625"/>
            <a:ext cx="6594537" cy="4351338"/>
          </a:xfrm>
        </p:spPr>
      </p:pic>
    </p:spTree>
    <p:extLst>
      <p:ext uri="{BB962C8B-B14F-4D97-AF65-F5344CB8AC3E}">
        <p14:creationId xmlns:p14="http://schemas.microsoft.com/office/powerpoint/2010/main" val="228344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12476-A549-214A-873E-6B8D9FF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r>
              <a:rPr lang="de-DE" dirty="0"/>
              <a:t> 2.0</a:t>
            </a:r>
          </a:p>
        </p:txBody>
      </p:sp>
      <p:pic>
        <p:nvPicPr>
          <p:cNvPr id="4" name="Google Shape;108;p19">
            <a:extLst>
              <a:ext uri="{FF2B5EF4-FFF2-40B4-BE49-F238E27FC236}">
                <a16:creationId xmlns:a16="http://schemas.microsoft.com/office/drawing/2014/main" id="{6A2380A9-17E3-6F45-A7EC-029614911A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3388" y="2696587"/>
            <a:ext cx="7925223" cy="14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9;p19">
            <a:extLst>
              <a:ext uri="{FF2B5EF4-FFF2-40B4-BE49-F238E27FC236}">
                <a16:creationId xmlns:a16="http://schemas.microsoft.com/office/drawing/2014/main" id="{9E2AF6E4-077F-C243-9862-2306C196D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062" y="3674326"/>
            <a:ext cx="1245279" cy="2292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err="1"/>
              <a:t>Gesetze</a:t>
            </a:r>
            <a:r>
              <a:rPr lang="en-GB" sz="800" dirty="0"/>
              <a:t> und </a:t>
            </a:r>
            <a:r>
              <a:rPr lang="en-GB" sz="800" dirty="0" err="1"/>
              <a:t>Reglemente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62146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DC1D5-D9FD-CC42-A7B7-60E9E139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Milestone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799E73-3446-F742-830E-F62BECE0C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de-DE" dirty="0"/>
              <a:t>Milestone 1</a:t>
            </a:r>
          </a:p>
          <a:p>
            <a:pPr lvl="1" algn="just"/>
            <a:r>
              <a:rPr lang="de-DE" dirty="0"/>
              <a:t>Wenn ich mich im Reiter Gesetze befinde, dann kann ich nach Protonen-Strahlentherapie suchen. Alle Suchergebnisse im Reiter Gesetze sollen nun angezeigt werden.</a:t>
            </a:r>
          </a:p>
          <a:p>
            <a:pPr lvl="1" algn="just"/>
            <a:r>
              <a:rPr lang="de-DE" dirty="0"/>
              <a:t>Überall wo das Wort “Protonen-Strahlentherapie” vorkommt, soll es markiert werden.</a:t>
            </a:r>
          </a:p>
          <a:p>
            <a:pPr lvl="1" algn="just"/>
            <a:r>
              <a:rPr lang="de-DE" dirty="0"/>
              <a:t>Ich kann nun auf ein Resultat klicken und mehr darüber lesen.</a:t>
            </a:r>
          </a:p>
        </p:txBody>
      </p:sp>
    </p:spTree>
    <p:extLst>
      <p:ext uri="{BB962C8B-B14F-4D97-AF65-F5344CB8AC3E}">
        <p14:creationId xmlns:p14="http://schemas.microsoft.com/office/powerpoint/2010/main" val="428972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31616-094B-B74E-9FDF-9CE27A3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E5F23D-16D5-6540-A6D9-2BABAA7F7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oogle Shape;117;p20">
            <a:extLst>
              <a:ext uri="{FF2B5EF4-FFF2-40B4-BE49-F238E27FC236}">
                <a16:creationId xmlns:a16="http://schemas.microsoft.com/office/drawing/2014/main" id="{0429896E-ECB2-5B44-AEAD-5E1D606EB0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2035"/>
          <a:stretch/>
        </p:blipFill>
        <p:spPr>
          <a:xfrm>
            <a:off x="838200" y="2050788"/>
            <a:ext cx="4921648" cy="41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8;p20">
            <a:extLst>
              <a:ext uri="{FF2B5EF4-FFF2-40B4-BE49-F238E27FC236}">
                <a16:creationId xmlns:a16="http://schemas.microsoft.com/office/drawing/2014/main" id="{0F610568-FC22-BF41-9BE6-0C3B3B1118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2358"/>
          <a:stretch/>
        </p:blipFill>
        <p:spPr>
          <a:xfrm>
            <a:off x="5847766" y="3987164"/>
            <a:ext cx="5476971" cy="2189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82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02860-5F4D-C54D-AA01-8C837BA9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pic>
        <p:nvPicPr>
          <p:cNvPr id="1026" name="Picture 2" descr="Ruby on Rails - Wikidata">
            <a:extLst>
              <a:ext uri="{FF2B5EF4-FFF2-40B4-BE49-F238E27FC236}">
                <a16:creationId xmlns:a16="http://schemas.microsoft.com/office/drawing/2014/main" id="{15C7AF81-05D3-4549-BD2D-7BBFF844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22" y="2113990"/>
            <a:ext cx="4439478" cy="167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743508-B057-AA44-980D-F5AE1683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938" y="1610101"/>
            <a:ext cx="2683565" cy="26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139812-8B97-5847-8646-571E03E89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37" y="4744010"/>
            <a:ext cx="1755568" cy="181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146CE4-CACC-4741-8B93-71BF389E8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22" y="4744010"/>
            <a:ext cx="4606773" cy="10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8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D76D9-11B5-3646-9AE1-F82936BE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Iteration – 25.03.11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5610E-FBB6-1D41-AC31-541A74538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Aufsetzen Frontend &amp; Backend</a:t>
            </a:r>
          </a:p>
          <a:p>
            <a:r>
              <a:rPr lang="de-CH" dirty="0"/>
              <a:t>Einarbeiten ins Thema und Technologien</a:t>
            </a:r>
          </a:p>
          <a:p>
            <a:r>
              <a:rPr lang="de-CH" dirty="0"/>
              <a:t>Erarbeiten erster Lösungsansätze </a:t>
            </a:r>
            <a:br>
              <a:rPr lang="de-CH" dirty="0"/>
            </a:br>
            <a:r>
              <a:rPr lang="de-CH" dirty="0"/>
              <a:t>(DB Schema, </a:t>
            </a:r>
            <a:r>
              <a:rPr lang="de-CH" dirty="0" err="1"/>
              <a:t>WebCrawler</a:t>
            </a:r>
            <a:r>
              <a:rPr lang="de-CH" dirty="0"/>
              <a:t> (Datenabholung), Frontend </a:t>
            </a:r>
            <a:r>
              <a:rPr lang="de-CH" dirty="0" err="1"/>
              <a:t>Mockup</a:t>
            </a:r>
            <a:r>
              <a:rPr lang="de-CH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86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Macintosh PowerPoint</Application>
  <PresentationFormat>Breitbild</PresentationFormat>
  <Paragraphs>39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MedCodeSearch 2.0 PSE 2021</vt:lpstr>
      <vt:lpstr>Team</vt:lpstr>
      <vt:lpstr>MedCodeSearch</vt:lpstr>
      <vt:lpstr>MedCodeSearch</vt:lpstr>
      <vt:lpstr>MedCodeSearch 2.0</vt:lpstr>
      <vt:lpstr>Requirements Milestone 1</vt:lpstr>
      <vt:lpstr>PowerPoint-Präsentation</vt:lpstr>
      <vt:lpstr>Technologien</vt:lpstr>
      <vt:lpstr>1. Iteration – 25.03.11</vt:lpstr>
      <vt:lpstr>Vorgehensweise /Risiken /????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Brunner, Tobias</dc:creator>
  <cp:lastModifiedBy>Brunner, Tobias</cp:lastModifiedBy>
  <cp:revision>46</cp:revision>
  <dcterms:created xsi:type="dcterms:W3CDTF">2021-03-08T13:24:33Z</dcterms:created>
  <dcterms:modified xsi:type="dcterms:W3CDTF">2021-03-08T19:00:16Z</dcterms:modified>
</cp:coreProperties>
</file>